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7" r:id="rId2"/>
    <p:sldId id="259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7" r:id="rId13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5516" y="1618581"/>
            <a:ext cx="8712968" cy="329320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Итоги 2021 года</a:t>
            </a:r>
          </a:p>
          <a:p>
            <a:pPr algn="ctr"/>
            <a:endParaRPr lang="ru-RU" sz="16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В рамках реализации региональной программы модернизации первичного звена здравоохранения Ярославской области в 2021 году в ГБУЗ ЯО «Любимская центральная районная больница закуплено 55 единиц медицинского оборудования на общую сумму 14 920 529,85 руб., в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т.ч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14 медицинских светильников, 3 прикроватных монитора пациента,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электрокоагулятор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3 функциональные кровати,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видеоназофаринголарингоскоп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14 медицинских шкафов, 3 тонометра для измерения внутриглазного давления, 13 стерилизаторов для инструментов, стол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операционый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2 аппарата ультразвукового исследования.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Также поставлено 9 единиц автотранспорта на общую сумму 11 443 170,00 руб., предназначенного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для доставки пациентов в медицинские организации, медицинских работников до места жительства пациентов, а также для перевозки биологических материалов для исследований, доставки лекарственных препаратов до жителей отдаленных районов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85800" y="478678"/>
            <a:ext cx="7772400" cy="792088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Модернизация первичного звена здравоохранения</a:t>
            </a:r>
            <a:b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ГБУЗ ЯО «Любимская центральная районная больница» 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A_Cyplakov\Documents\Рабочие документы\Паспорт МО\РЕализация проекта\БРЕНДЫ\Служба здоровья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412079" cy="404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98906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85800" y="478678"/>
            <a:ext cx="7772400" cy="792088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Оборудование, закупленное в рамках модернизации первичного звена здравоохранения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A_Cyplakov\Documents\Рабочие документы\Паспорт МО\РЕализация проекта\БРЕНДЫ\Служба здоровья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412079" cy="404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572000" y="2060848"/>
            <a:ext cx="345638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Шкаф медицинский</a:t>
            </a:r>
          </a:p>
          <a:p>
            <a:pPr algn="ctr" font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предназначен для хранения лекарственных препаратов </a:t>
            </a:r>
          </a:p>
          <a:p>
            <a:pPr algn="ctr" font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Приобретенные шкафы предназначены для оснащения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ФАПов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врачебных амбулаторий, амбулаторных  кабинетов.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5" name="Picture 3" descr="C:\Users\A_Cyplakov\Documents\Рабочие документы\Паспорт МО\РЕализация проекта\2022\Брендбук 2021\Шкаф медицинский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52" r="15214"/>
          <a:stretch/>
        </p:blipFill>
        <p:spPr bwMode="auto">
          <a:xfrm>
            <a:off x="971600" y="1489772"/>
            <a:ext cx="2793959" cy="5035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31623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85800" y="478678"/>
            <a:ext cx="7772400" cy="792088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Оборудование, закупленное в рамках модернизации первичного звена здравоохранения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A_Cyplakov\Documents\Рабочие документы\Паспорт МО\РЕализация проекта\БРЕНДЫ\Служба здоровья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412079" cy="404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06039" y="2276872"/>
            <a:ext cx="357792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Аппарат ультразвуковой диагностики</a:t>
            </a:r>
            <a:endParaRPr lang="ru-RU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Данные аппараты экспертного класса позволяют производить широкий спектр ультразвуковых исследований в различных областях.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Аппараты УЗИ предназначены для оснащения кабинета УЗИ и кабинета функциональной диагностики и заменят имеющиеся в медицинской организации устаревшие модели аналогичных аппаратов.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 descr="C:\Users\A_Cyplakov\Documents\Рабочие документы\Паспорт МО\РЕализация проекта\2022\Брендбук 2021\УЗИ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515064"/>
            <a:ext cx="3790687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52221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85800" y="548680"/>
            <a:ext cx="7772400" cy="362046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Планы на 2022 год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A_Cyplakov\Documents\Рабочие документы\Паспорт МО\РЕализация проекта\БРЕНДЫ\Служба здоровья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412079" cy="404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67545" y="1412776"/>
            <a:ext cx="828092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В 2022 году в рамках реализации программы модернизации первичного звена здравоохранения Ярославской области в ГБУЗ ЯО «Любимская центральная районная больница»  планируется приобрести 9 единиц медицинского оборудования, в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т.ч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аппарат для исследований функций внешнего дыхания, аппарат для суточного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мониторирования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артериального давления, аппарат для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холтеровского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мониторирования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сердечной деятельности, электрокардиограф 12-канальный,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электроэнцефалограф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4 стерилизатора для инструментов. На приобретение данного оборудования выделено свыше 2,7 млн. руб. Приобретенное оборудование заменит устаревшее аналогичное оборудование, имеющееся в районной больнице.</a:t>
            </a:r>
          </a:p>
          <a:p>
            <a:pPr algn="just" font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Также в 2022 году будет осуществлен капитальный ремонт первого этажа главного здания больницы, где располагаются кабинеты амбулаторной службы. На ремонт выделено 9,5 млн. руб.</a:t>
            </a:r>
          </a:p>
          <a:p>
            <a:pPr algn="just" font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Будет осуществлено приобретение и монтаж двух модульных конструкций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ФАПов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дер.Вахромейка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д.Обнорское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Любимского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района. На данное мероприятие выделено 8 млн. руб.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99462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85800" y="478678"/>
            <a:ext cx="7772400" cy="792088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Оборудование, закупленное в рамках модернизации первичного звена здравоохранения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A_Cyplakov\Documents\Рабочие документы\Паспорт МО\РЕализация проекта\БРЕНДЫ\Служба здоровья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412079" cy="404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A_Cyplakov\Documents\Рабочие документы\Паспорт МО\РЕализация проекта\2022\Брендбук 2021\Видеоназофаринголарингоскоп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3816424" cy="5147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88024" y="2132856"/>
            <a:ext cx="381642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Видеоназофаринголарингоскоп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предназначен для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осмотра ЛОР-органов с целью диагностики и выполнения ряда лечебных манипуляций под наблюдением за ходом исследования и лечебных процедур на ЛОР-органах по цветному изображению объекта на экране видеомонитора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Применение данного прибора значительно расширит возможности врача-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оториноларинголога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районной поликлиники  по диагностике и лечению ЛОР-заболеваний как у взрослых, так и у детей. 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86163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85800" y="478678"/>
            <a:ext cx="7772400" cy="792088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Оборудование, закупленное в рамках модернизации первичного звена здравоохранения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A_Cyplakov\Documents\Рабочие документы\Паспорт МО\РЕализация проекта\БРЕНДЫ\Служба здоровья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412079" cy="404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_Cyplakov\Documents\Рабочие документы\Паспорт МО\РЕализация проекта\2022\Брендбук 2021\Стол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484784"/>
            <a:ext cx="3851814" cy="5195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71600" y="2276872"/>
            <a:ext cx="3110876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Многофункциональный операционный стол </a:t>
            </a:r>
            <a:endParaRPr lang="ru-RU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предназначен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для проведения хирургических операций и процедур в различных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областях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Удобство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 комфорт при использовании стола обусловлено множеством вариантов положений пациента ввиду большого выбора позиций для регулировки и дополнительных приспособлений и аксессуаров.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18500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85800" y="478678"/>
            <a:ext cx="7772400" cy="792088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Оборудование, закупленное в рамках модернизации первичного звена здравоохранения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A_Cyplakov\Documents\Рабочие документы\Паспорт МО\РЕализация проекта\БРЕНДЫ\Служба здоровья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412079" cy="404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716016" y="1871669"/>
            <a:ext cx="374441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ru-RU" sz="16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Электрокоагулятор</a:t>
            </a:r>
            <a:r>
              <a:rPr lang="ru-RU" sz="1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font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то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хирургический инструмент, который воздействует на биологические ткани высокочастотным электрическим током. В зависимости от режима и способа применения данного аппарата, с его помощью можно решать следующие задачи:</a:t>
            </a:r>
          </a:p>
          <a:p>
            <a:pPr algn="ctr" font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осуществлять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хирургические разрезы с одновременным прижиганием прилежащих тканей, что обеспечивает меньшее количество кровотечений из мелких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сосудов;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 font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останавливать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кровотечение из сосуда в операционном поле путем его коагуляции (спаивания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);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 font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«сшивать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» некоторые виды тканей, в том числе мышцы.</a:t>
            </a:r>
          </a:p>
          <a:p>
            <a:pPr algn="ctr" font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Использование данного аппарата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во время оперативного вмешательства позволяет сократить длительность операции и снизить объем кровопотери у пациента.</a:t>
            </a:r>
          </a:p>
        </p:txBody>
      </p:sp>
      <p:pic>
        <p:nvPicPr>
          <p:cNvPr id="2050" name="Picture 2" descr="C:\Users\A_Cyplakov\Documents\Рабочие документы\Паспорт МО\РЕализация проекта\2022\Брендбук 2021\Электрокоагулятор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47192"/>
            <a:ext cx="3744415" cy="505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52926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85800" y="478678"/>
            <a:ext cx="7772400" cy="792088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Оборудование, закупленное в рамках модернизации первичного звена здравоохранения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A_Cyplakov\Documents\Рабочие документы\Паспорт МО\РЕализация проекта\БРЕНДЫ\Служба здоровья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412079" cy="404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06039" y="1844824"/>
            <a:ext cx="3744416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Монитор мульти-</a:t>
            </a:r>
            <a:r>
              <a:rPr lang="ru-RU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параметровый</a:t>
            </a: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пациента </a:t>
            </a:r>
            <a:endParaRPr lang="ru-RU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предназначен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для измерений и регистрации биоэлектрических потенциалов сердца, частоты сердечных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сокращений, артериального давления,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насыщения кислородом гемоглобином артериальной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крови,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частоты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пульса,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температуры тела, наблюдения на экране монитора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электрокардиограммы,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значений или графиков измеряемых параметров состояния пациента и включения тревожной сигнализации при выходе параметров за установленные пределы.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Незаменим для использования в палатах интенсивной терапии.</a:t>
            </a:r>
          </a:p>
        </p:txBody>
      </p:sp>
      <p:pic>
        <p:nvPicPr>
          <p:cNvPr id="3075" name="Picture 3" descr="C:\Users\A_Cyplakov\Documents\Рабочие документы\Паспорт МО\РЕализация проекта\2022\Брендбук 2021\Монитор пациента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6" t="3578" r="4086" b="5648"/>
          <a:stretch/>
        </p:blipFill>
        <p:spPr bwMode="auto">
          <a:xfrm>
            <a:off x="5004048" y="1556792"/>
            <a:ext cx="3763941" cy="5034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48770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85800" y="478678"/>
            <a:ext cx="7772400" cy="792088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Оборудование, закупленное в рамках модернизации первичного звена здравоохранения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A_Cyplakov\Documents\Рабочие документы\Паспорт МО\РЕализация проекта\БРЕНДЫ\Служба здоровья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412079" cy="404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788024" y="2486796"/>
            <a:ext cx="367240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Светильник медицинский передвижной</a:t>
            </a:r>
          </a:p>
          <a:p>
            <a:pPr algn="ctr" font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используется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смотровых кабинетах, а также процедурных и операционных блоках в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качестве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дополнительного источника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освещения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 позволяет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обеспечить бестеневое освещение объекта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 font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Приобретенные светильники предназначены для оснащения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ФАПов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врачебных амбулаторий и хирургического кабинета.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A_Cyplakov\Documents\Рабочие документы\Паспорт МО\РЕализация проекта\2022\Брендбук 2021\Светильник медицинский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3790688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00311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85800" y="478678"/>
            <a:ext cx="7772400" cy="792088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Оборудование, закупленное в рамках модернизации первичного звена здравоохранения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A_Cyplakov\Documents\Рабочие документы\Паспорт МО\РЕализация проекта\БРЕНДЫ\Служба здоровья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412079" cy="404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06039" y="2276872"/>
            <a:ext cx="3577929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Стерилизатор </a:t>
            </a: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для инструментов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предназначен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для стерилизации сухим горячим воздухом изделий, изготовленных из термостойких материалов – хирургических инструментов, стеклянной посуды и других медицинских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изделий, а также может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быть использован для дезинфекции и сушки медицинских изделий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этом году стерилизаторы приобретены для оснащения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ФАПов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и врачебных амбулаторий.</a:t>
            </a:r>
          </a:p>
        </p:txBody>
      </p:sp>
      <p:pic>
        <p:nvPicPr>
          <p:cNvPr id="5122" name="Picture 2" descr="C:\Users\A_Cyplakov\Documents\Рабочие документы\Паспорт МО\РЕализация проекта\2022\Брендбук 2021\Стерилизатор для инструментов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577631"/>
            <a:ext cx="3744416" cy="5050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36984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85800" y="478678"/>
            <a:ext cx="7772400" cy="792088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Оборудование, закупленное в рамках модернизации первичного звена здравоохранения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A_Cyplakov\Documents\Рабочие документы\Паспорт МО\РЕализация проекта\БРЕНДЫ\Служба здоровья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412079" cy="404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076056" y="2224506"/>
            <a:ext cx="345638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ru-RU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Тонометр внутриглазного давления </a:t>
            </a:r>
            <a:endParaRPr lang="ru-RU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предназначен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для измерения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внутриглазного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давления через веко у взрослых и детей без использования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анестетиков и отличается довольно большой точностью.  </a:t>
            </a:r>
          </a:p>
          <a:p>
            <a:pPr algn="ctr" font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Приобретен для оснащения кабинета врача-офтальмолога поликлиники и врачебных амбулаторий.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A_Cyplakov\Documents\Рабочие документы\Паспорт МО\РЕализация проекта\2022\Брендбук 2021\Тонометр для измерения внутриглазного давления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93327" y="1635067"/>
            <a:ext cx="3390476" cy="4530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25047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85800" y="478678"/>
            <a:ext cx="7772400" cy="792088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Оборудование, закупленное в рамках модернизации первичного звена здравоохранения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A_Cyplakov\Documents\Рабочие документы\Паспорт МО\РЕализация проекта\БРЕНДЫ\Служба здоровья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412079" cy="404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06039" y="2276872"/>
            <a:ext cx="3577929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Кровать медицинская многофункциональная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Предназначена для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ухода, диагностики и лечения пациентов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под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наблюдением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врача. Четыре регулируемые секции позволяют обеспечить удобство и комфортность пациента</a:t>
            </a:r>
          </a:p>
        </p:txBody>
      </p:sp>
      <p:pic>
        <p:nvPicPr>
          <p:cNvPr id="7170" name="Picture 2" descr="C:\Users\A_Cyplakov\Documents\Рабочие документы\Паспорт МО\РЕализация проекта\2022\Брендбук 2021\Кровать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161" y="1412776"/>
            <a:ext cx="3888432" cy="5244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87715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485</TotalTime>
  <Words>556</Words>
  <Application>Microsoft Office PowerPoint</Application>
  <PresentationFormat>Экран (4:3)</PresentationFormat>
  <Paragraphs>50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Волна</vt:lpstr>
      <vt:lpstr>Модернизация первичного звена здравоохранения ГБУЗ ЯО «Любимская центральная районная больница» </vt:lpstr>
      <vt:lpstr>Оборудование, закупленное в рамках модернизации первичного звена здравоохранения</vt:lpstr>
      <vt:lpstr>Оборудование, закупленное в рамках модернизации первичного звена здравоохранения</vt:lpstr>
      <vt:lpstr>Оборудование, закупленное в рамках модернизации первичного звена здравоохранения</vt:lpstr>
      <vt:lpstr>Оборудование, закупленное в рамках модернизации первичного звена здравоохранения</vt:lpstr>
      <vt:lpstr>Оборудование, закупленное в рамках модернизации первичного звена здравоохранения</vt:lpstr>
      <vt:lpstr>Оборудование, закупленное в рамках модернизации первичного звена здравоохранения</vt:lpstr>
      <vt:lpstr>Оборудование, закупленное в рамках модернизации первичного звена здравоохранения</vt:lpstr>
      <vt:lpstr>Оборудование, закупленное в рамках модернизации первичного звена здравоохранения</vt:lpstr>
      <vt:lpstr>Оборудование, закупленное в рамках модернизации первичного звена здравоохранения</vt:lpstr>
      <vt:lpstr>Оборудование, закупленное в рамках модернизации первичного звена здравоохранения</vt:lpstr>
      <vt:lpstr>Планы на 2022 год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Модернизация первичного звена ГБУЗ ЯО «Любимская центральная районная больница»</dc:title>
  <dc:creator>A_Cyplakov</dc:creator>
  <cp:lastModifiedBy>A_Cyplakov</cp:lastModifiedBy>
  <cp:revision>32</cp:revision>
  <cp:lastPrinted>2022-01-13T07:31:53Z</cp:lastPrinted>
  <dcterms:created xsi:type="dcterms:W3CDTF">2022-01-13T05:53:11Z</dcterms:created>
  <dcterms:modified xsi:type="dcterms:W3CDTF">2022-01-20T06:54:06Z</dcterms:modified>
</cp:coreProperties>
</file>